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rimo"/>
      <p:regular r:id="rId14"/>
      <p:bold r:id="rId15"/>
      <p:italic r:id="rId16"/>
      <p:boldItalic r:id="rId17"/>
    </p:embeddedFont>
    <p:embeddedFont>
      <p:font typeface="Wendy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rimo-bold.fntdata"/><Relationship Id="rId14" Type="http://schemas.openxmlformats.org/officeDocument/2006/relationships/font" Target="fonts/Arimo-regular.fntdata"/><Relationship Id="rId17" Type="http://schemas.openxmlformats.org/officeDocument/2006/relationships/font" Target="fonts/Arimo-boldItalic.fntdata"/><Relationship Id="rId16" Type="http://schemas.openxmlformats.org/officeDocument/2006/relationships/font" Target="fonts/Arim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Wendy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igma.com/design/RSxgGK87Mfn7Zi3MMdL9PT/Wize-Wizard-Team-7-HiFi?node-id=0-1&amp;p=f&amp;t=ZDLasnzMVwyvBzHa-0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a55e342d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a55e342d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we shared many roles, our team consisted of Me, Liam, and Ivy.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 being the design lead, Ivy being the project manager,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Liam being the content lead.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unlisted roles (Research Lead, Usability Tester, Prototype Developer)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had their responsibilities split up evenly between us.</a:t>
            </a:r>
            <a:br>
              <a:rPr lang="en"/>
            </a:br>
            <a:br>
              <a:rPr lang="en"/>
            </a:br>
            <a:r>
              <a:rPr lang="en"/>
              <a:t>Our target audience were those that were less tech savvy, specifically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elderly, as they would rely on this app to more conveniently search things on the internet.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frequent user of the app would be the middle aged, more adept at navigating the internet than the elderly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ut would still most likely need assistance from Wize Wizard for more complex tasks.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Meanwhile the younger generation are </a:t>
            </a:r>
            <a:r>
              <a:rPr lang="en"/>
              <a:t>casual</a:t>
            </a:r>
            <a:r>
              <a:rPr lang="en"/>
              <a:t> users of the app, employing the help of Wize Wizard for convenience sake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a5983d4a5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a5983d4a5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what we thought our “ideal user” would be.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From an older generation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Struggles to use modern technology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Aiming to be self sufficient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ec903346dbcd3d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ec903346dbcd3d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really spoke to our team was the soft artstyle found in the original proposal of Wize Wizard!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55f55305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55f55305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transition from Lo-Fi to Hi-Fi was quite a simple process for our team,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were able to translate and flesh out our ideas on paper to fully colored and functional versions!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e3f49c62ea1ce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e3f49c62ea1ce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to some feedback from week 12B, we realized that our friends </a:t>
            </a:r>
            <a:r>
              <a:rPr lang="en"/>
              <a:t>menu wasn’t as streamlined as we thought it would be,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made some changes from the Lo-Fi version, making it more clear that you could select a person to help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adding a box next to the person’s name that would be checked upon tapping, and then you would be able to tap the request help</a:t>
            </a:r>
            <a:br>
              <a:rPr lang="en"/>
            </a:br>
            <a:r>
              <a:rPr lang="en"/>
              <a:t>button which would show you the closest response they got from Wize Wizard!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5e3f49c62ea1c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5e3f49c62ea1c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https://www.figma.com/design/RSxgGK87Mfn7Zi3MMdL9PT/Wize-Wizard-Team-7-HiFi?node-id=0-1&amp;p=f&amp;t=ZDLasnzMVwyvBzHa-0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tartup : “Setting up usb”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flows: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Ask for </a:t>
            </a:r>
            <a:r>
              <a:rPr lang="en"/>
              <a:t>restaurant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Request Help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5e3f49c62ea1ce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5e3f49c62ea1ce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 to our presentation, are there any questions?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0.jp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0.jp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hyperlink" Target="https://www.figma.com/proto/RSxgGK87Mfn7Zi3MMdL9PT/Wize-Wizard-Team-7-HiFi?node-id=1-3&amp;p=f&amp;t=BjF4dY05EDKZjwqI-1&amp;scaling=scale-down&amp;content-scaling=fixed&amp;page-id=0%3A1&amp;starting-point-node-id=1%3A3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2404" l="2060" r="1675" t="2575"/>
          <a:stretch/>
        </p:blipFill>
        <p:spPr>
          <a:xfrm rot="5400000">
            <a:off x="1906888" y="-2078062"/>
            <a:ext cx="5312650" cy="932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1769" l="0" r="0" t="-1770"/>
          <a:stretch/>
        </p:blipFill>
        <p:spPr>
          <a:xfrm>
            <a:off x="2192084" y="-580950"/>
            <a:ext cx="4759834" cy="4759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5">
            <a:alphaModFix/>
          </a:blip>
          <a:srcRect b="21469" l="6756" r="4802" t="25376"/>
          <a:stretch/>
        </p:blipFill>
        <p:spPr>
          <a:xfrm>
            <a:off x="1914300" y="1827929"/>
            <a:ext cx="5315400" cy="319467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513709" y="2228701"/>
            <a:ext cx="4116600" cy="2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84600" lIns="84600" spcFirstLastPara="1" rIns="84600" wrap="square" tIns="846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0">
                <a:solidFill>
                  <a:schemeClr val="dk1"/>
                </a:solidFill>
                <a:latin typeface="Wendy One"/>
                <a:ea typeface="Wendy One"/>
                <a:cs typeface="Wendy One"/>
                <a:sym typeface="Wendy One"/>
              </a:rPr>
              <a:t>WIZE WIZARD</a:t>
            </a:r>
            <a:endParaRPr b="1" sz="7000">
              <a:solidFill>
                <a:schemeClr val="dk1"/>
              </a:solidFill>
              <a:latin typeface="Wendy One"/>
              <a:ea typeface="Wendy One"/>
              <a:cs typeface="Wendy One"/>
              <a:sym typeface="Wendy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Introduction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142122"/>
            <a:ext cx="8520602" cy="38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248600" y="1553888"/>
            <a:ext cx="6646800" cy="30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Wize Wizard Team</a:t>
            </a:r>
            <a:endParaRPr sz="27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Ivy - Project Manager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Xeno - Design Lead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Liam - </a:t>
            </a: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Content Lead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" sz="27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Problem we’re solving:</a:t>
            </a:r>
            <a:endParaRPr sz="27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-34607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Wendy One"/>
              <a:buChar char="-"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Assist older generations with navigating technology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-3460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Wendy One"/>
              <a:buChar char="-"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Keeping them with family/friends in struggles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  <a:p>
            <a:pPr indent="-34607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Wendy One"/>
              <a:buChar char="-"/>
            </a:pPr>
            <a:r>
              <a:rPr lang="en" sz="2000">
                <a:solidFill>
                  <a:srgbClr val="434343"/>
                </a:solidFill>
                <a:latin typeface="Wendy One"/>
                <a:ea typeface="Wendy One"/>
                <a:cs typeface="Wendy One"/>
                <a:sym typeface="Wendy One"/>
              </a:rPr>
              <a:t>Streamline searching process for simple tasks 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“Ideal” User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1926" y="952275"/>
            <a:ext cx="6180800" cy="412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Original Proposal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5">
            <a:alphaModFix/>
          </a:blip>
          <a:srcRect b="0" l="10819" r="8496" t="6733"/>
          <a:stretch/>
        </p:blipFill>
        <p:spPr>
          <a:xfrm>
            <a:off x="573837" y="1360700"/>
            <a:ext cx="5068550" cy="313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6">
            <a:alphaModFix/>
          </a:blip>
          <a:srcRect b="0" l="0" r="32962" t="0"/>
          <a:stretch/>
        </p:blipFill>
        <p:spPr>
          <a:xfrm>
            <a:off x="5642387" y="1360700"/>
            <a:ext cx="2927787" cy="31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Design Evolution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5">
            <a:alphaModFix/>
          </a:blip>
          <a:srcRect b="57754" l="28377" r="21343" t="11738"/>
          <a:stretch/>
        </p:blipFill>
        <p:spPr>
          <a:xfrm rot="-5400000">
            <a:off x="134512" y="1495313"/>
            <a:ext cx="3581275" cy="29037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3785350" y="2753100"/>
            <a:ext cx="1794900" cy="62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2D7FE"/>
          </a:solidFill>
          <a:ln cap="flat" cmpd="sng" w="9525">
            <a:solidFill>
              <a:srgbClr val="ACB7F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D198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88550" y="530500"/>
            <a:ext cx="2039825" cy="446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Improvements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5">
            <a:alphaModFix/>
          </a:blip>
          <a:srcRect b="15011" l="15925" r="34199" t="44405"/>
          <a:stretch/>
        </p:blipFill>
        <p:spPr>
          <a:xfrm rot="-5400000">
            <a:off x="644400" y="1066400"/>
            <a:ext cx="3622300" cy="39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>
            <a:off x="4566788" y="2725550"/>
            <a:ext cx="1794900" cy="62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2D7FE"/>
          </a:solidFill>
          <a:ln cap="flat" cmpd="sng" w="9525">
            <a:solidFill>
              <a:srgbClr val="ACB7FE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D198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3600" y="246787"/>
            <a:ext cx="2239911" cy="4809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69050"/>
            <a:ext cx="3533348" cy="84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594725" y="307038"/>
            <a:ext cx="296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Wendy One"/>
                <a:ea typeface="Wendy One"/>
                <a:cs typeface="Wendy One"/>
                <a:sym typeface="Wendy One"/>
              </a:rPr>
              <a:t>Live Demo!</a:t>
            </a:r>
            <a:endParaRPr>
              <a:latin typeface="Wendy One"/>
              <a:ea typeface="Wendy One"/>
              <a:cs typeface="Wendy One"/>
              <a:sym typeface="Wendy One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311700" y="1142122"/>
            <a:ext cx="8520602" cy="38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1211325" y="1511575"/>
            <a:ext cx="6646800" cy="30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u="sng">
                <a:solidFill>
                  <a:schemeClr val="hlink"/>
                </a:solidFill>
                <a:latin typeface="Wendy One"/>
                <a:ea typeface="Wendy One"/>
                <a:cs typeface="Wendy One"/>
                <a:sym typeface="Wendy One"/>
                <a:hlinkClick r:id="rId5"/>
              </a:rPr>
              <a:t>https://www.figma.com/proto/RSxgGK87Mfn7Zi3MMdL9PT/Wize-Wizard-Team-7-HiFi?node-id=1-3&amp;p=f&amp;t=BjF4dY05EDKZjwqI-1&amp;scaling=scale-down&amp;content-scaling=fixed&amp;page-id=0%3A1&amp;starting-point-node-id=1%3A3</a:t>
            </a:r>
            <a:endParaRPr sz="2000">
              <a:solidFill>
                <a:srgbClr val="434343"/>
              </a:solidFill>
              <a:latin typeface="Wendy One"/>
              <a:ea typeface="Wendy One"/>
              <a:cs typeface="Wendy One"/>
              <a:sym typeface="Wendy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 rotWithShape="1">
          <a:blip r:embed="rId4">
            <a:alphaModFix/>
          </a:blip>
          <a:srcRect b="21469" l="6756" r="4802" t="25376"/>
          <a:stretch/>
        </p:blipFill>
        <p:spPr>
          <a:xfrm>
            <a:off x="1914300" y="1263342"/>
            <a:ext cx="5315400" cy="31946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2513709" y="2328776"/>
            <a:ext cx="4116600" cy="1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84600" lIns="84600" spcFirstLastPara="1" rIns="84600" wrap="square" tIns="846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800">
                <a:solidFill>
                  <a:schemeClr val="dk1"/>
                </a:solidFill>
                <a:latin typeface="Wendy One"/>
                <a:ea typeface="Wendy One"/>
                <a:cs typeface="Wendy One"/>
                <a:sym typeface="Wendy One"/>
              </a:rPr>
              <a:t>Questions?</a:t>
            </a:r>
            <a:endParaRPr b="1" sz="5800">
              <a:solidFill>
                <a:schemeClr val="dk1"/>
              </a:solidFill>
              <a:latin typeface="Wendy One"/>
              <a:ea typeface="Wendy One"/>
              <a:cs typeface="Wendy One"/>
              <a:sym typeface="Wendy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